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10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9949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11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10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ночью 9-14, порывы 15-20, днем 15-20, порывы 23-28 м/с. Температура воздуха заморозки 1-3 градуса, днем 8-10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12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11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северо-западный, западный  9-14, порывы 15-20</a:t>
            </a:r>
            <a:r>
              <a:rPr lang="ru-RU" sz="1100" dirty="0"/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0-2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мая, ночью 12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/А.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21208</TotalTime>
  <Words>643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8416</cp:revision>
  <cp:lastPrinted>2021-07-01T03:56:27Z</cp:lastPrinted>
  <dcterms:created xsi:type="dcterms:W3CDTF">2018-03-27T06:03:00Z</dcterms:created>
  <dcterms:modified xsi:type="dcterms:W3CDTF">2026-05-10T07:38:55Z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